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D3FA-584F-4288-BA70-299866201683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C4949-EEE2-4C8C-BB15-ED270276D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192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D3FA-584F-4288-BA70-299866201683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C4949-EEE2-4C8C-BB15-ED270276D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820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D3FA-584F-4288-BA70-299866201683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C4949-EEE2-4C8C-BB15-ED270276D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263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D3FA-584F-4288-BA70-299866201683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C4949-EEE2-4C8C-BB15-ED270276D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952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D3FA-584F-4288-BA70-299866201683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C4949-EEE2-4C8C-BB15-ED270276D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453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D3FA-584F-4288-BA70-299866201683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C4949-EEE2-4C8C-BB15-ED270276D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430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D3FA-584F-4288-BA70-299866201683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C4949-EEE2-4C8C-BB15-ED270276D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028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D3FA-584F-4288-BA70-299866201683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C4949-EEE2-4C8C-BB15-ED270276D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657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D3FA-584F-4288-BA70-299866201683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C4949-EEE2-4C8C-BB15-ED270276D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855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D3FA-584F-4288-BA70-299866201683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C4949-EEE2-4C8C-BB15-ED270276D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486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3D3FA-584F-4288-BA70-299866201683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C4949-EEE2-4C8C-BB15-ED270276D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491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3D3FA-584F-4288-BA70-299866201683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C4949-EEE2-4C8C-BB15-ED270276D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20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abierwirth@manvillenj.or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Various flood-related services available from the Borough 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Flood mapping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LOMA application services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Advocate for property owner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891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Flood Mapping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Wondering what flood zone a property in the Borough of Manville falls within?  </a:t>
            </a:r>
          </a:p>
          <a:p>
            <a:endParaRPr lang="en-US" dirty="0"/>
          </a:p>
          <a:p>
            <a:r>
              <a:rPr lang="en-US" dirty="0" smtClean="0"/>
              <a:t>Contact Andrea Bierwirth @ </a:t>
            </a:r>
            <a:r>
              <a:rPr lang="en-US" dirty="0" smtClean="0">
                <a:hlinkClick r:id="rId2"/>
              </a:rPr>
              <a:t>abierwirth@manvillenj.org</a:t>
            </a:r>
            <a:r>
              <a:rPr lang="en-US" dirty="0" smtClean="0"/>
              <a:t> with the address of the property.  A current map will be emailed to you.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84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" y="709613"/>
            <a:ext cx="7124700" cy="543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48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LOMA?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Letter of Map Amendment (LOMA)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An official revision to a FEMA map performed by describing the property affected.  LOMA’s are generally issued when properties have been inadvertently included in the floodplain.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636"/>
            <a:ext cx="248602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257800"/>
            <a:ext cx="1876425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415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 LOMA?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Bank tells property owner they need flood insurance after not needing insurance previously (flood mapping issue).</a:t>
            </a:r>
          </a:p>
          <a:p>
            <a:r>
              <a:rPr lang="en-US" dirty="0"/>
              <a:t>Challenge the flood zone designation and provide documentation to get the requirement </a:t>
            </a:r>
            <a:r>
              <a:rPr lang="en-US" dirty="0" smtClean="0"/>
              <a:t>waived if you think your home was mistakenly placed in the flood plain.</a:t>
            </a:r>
          </a:p>
          <a:p>
            <a:r>
              <a:rPr lang="en-US" dirty="0"/>
              <a:t>Only one authority has enough clout to tell the bank that the property is outside the 100 year floodplain – FEMA</a:t>
            </a:r>
          </a:p>
        </p:txBody>
      </p:sp>
    </p:spTree>
    <p:extLst>
      <p:ext uri="{BB962C8B-B14F-4D97-AF65-F5344CB8AC3E}">
        <p14:creationId xmlns:p14="http://schemas.microsoft.com/office/powerpoint/2010/main" val="78680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What Documents are Needed?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Deed of Property</a:t>
            </a:r>
          </a:p>
          <a:p>
            <a:r>
              <a:rPr lang="en-US" dirty="0" smtClean="0"/>
              <a:t>Survey or Plat</a:t>
            </a:r>
          </a:p>
          <a:p>
            <a:r>
              <a:rPr lang="en-US" dirty="0" smtClean="0"/>
              <a:t>Tax Map of Property</a:t>
            </a:r>
          </a:p>
          <a:p>
            <a:r>
              <a:rPr lang="en-US" dirty="0" smtClean="0"/>
              <a:t>Elevation Certificate</a:t>
            </a:r>
          </a:p>
          <a:p>
            <a:r>
              <a:rPr lang="en-US" dirty="0" smtClean="0"/>
              <a:t>Date of Construction</a:t>
            </a:r>
          </a:p>
          <a:p>
            <a:r>
              <a:rPr lang="en-US" dirty="0" err="1" smtClean="0"/>
              <a:t>Firmette</a:t>
            </a:r>
            <a:endParaRPr lang="en-US" dirty="0" smtClean="0"/>
          </a:p>
          <a:p>
            <a:r>
              <a:rPr lang="en-US" dirty="0" smtClean="0"/>
              <a:t>abierwirth@manvillenj.org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30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Flood Insurance Advocate Office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Available to the public</a:t>
            </a:r>
          </a:p>
          <a:p>
            <a:r>
              <a:rPr lang="en-US" dirty="0" smtClean="0"/>
              <a:t>Staffed with NFIP experts</a:t>
            </a:r>
          </a:p>
          <a:p>
            <a:r>
              <a:rPr lang="en-US" dirty="0" smtClean="0"/>
              <a:t>Flood hazard mapping experts</a:t>
            </a:r>
          </a:p>
          <a:p>
            <a:r>
              <a:rPr lang="en-US" dirty="0" smtClean="0"/>
              <a:t>https://www.fema.gov/webform/flood-insurance-advocate-ask-question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477183"/>
            <a:ext cx="3581400" cy="2380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873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205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Various flood-related services available from the Borough </vt:lpstr>
      <vt:lpstr>Flood Mapping Services</vt:lpstr>
      <vt:lpstr>PowerPoint Presentation</vt:lpstr>
      <vt:lpstr>What is a LOMA?</vt:lpstr>
      <vt:lpstr>Why a LOMA?</vt:lpstr>
      <vt:lpstr>What Documents are Needed?</vt:lpstr>
      <vt:lpstr>Flood Insurance Advocate Office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Various flood-related services available from the Borough</dc:title>
  <dc:creator>abierwirth</dc:creator>
  <cp:lastModifiedBy>Wendy Barras</cp:lastModifiedBy>
  <cp:revision>4</cp:revision>
  <dcterms:created xsi:type="dcterms:W3CDTF">2018-07-11T21:23:30Z</dcterms:created>
  <dcterms:modified xsi:type="dcterms:W3CDTF">2018-07-13T17:04:15Z</dcterms:modified>
</cp:coreProperties>
</file>